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ink/ink1.xml" ContentType="application/inkml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9" r:id="rId5"/>
    <p:sldId id="260" r:id="rId6"/>
    <p:sldId id="262" r:id="rId7"/>
    <p:sldId id="258" r:id="rId8"/>
    <p:sldId id="265" r:id="rId9"/>
    <p:sldId id="263" r:id="rId10"/>
    <p:sldId id="264" r:id="rId11"/>
    <p:sldId id="267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02-14T01:10:00.62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5272 1212 0,'-70'0'125,"0"0"-125,-47 0 16,24 0-16,-23 0 0,-24 0 15,47 0-15,23-23 16,0 23-16,23 0 16,24 0-1,23-23 1,-70 23-1,-23-24 1,0 24-16,-24-23 16,47 23-16,24 0 15,-1 0-15,24 0 16,-1 0 31,-45 0-47,-71 0 15,0 0-15,0 0 16,24 0-16,22 0 16,24 0-16,47 0 15,0 0 1,-24 0 0,1 0-16,-24 0 15,-24 0-15,25 0 16,-48 0-16,94 23 15,-70 1-15,23-24 16,0 0-16,23 0 16,24 0-16,0 0 0,-1 0 15,-22 23-15,-24-23 16,0 0-16,-47 0 16,24 0-16,-23 0 15,22 0-15,-22 0 16,-1 0-16,47 0 31,47 0-31,0-23 16,0 23-1,-24 0 1,0 0 0,-46 0-16,-23-24 0,-24 24 15,-23 0 1,69-23-16,25 23 0,22-23 15,-23 23-15,23-24 16,24 24-16,0 0 16,-1-23-16,1 0 78,-23-1-63,22 1-15,1 0 16,23 0-16,0-1 16,-23 24-16,23-46 15,-24-1 1,24 24-16,0-1 16,0-22-1,0-1 1,0 1-16,0 22 15,24-22-15,-1-1 16,0 0-16,1 24 16,-1-23-1,23 46-15,-46-24 16,47 1-16,0 0 16,-1-24-16,-22 0 15,22 47 1,24-23-16,-23-23 15,-24 22-15,24 1 16,-1 0-16,1 23 16,-24-24-16,24 24 15,-1-23-15,-22 23 16,46 0-16,-1 0 16,1 0-16,-23 0 15,46 0-15,0 0 16,1-23-16,22 23 15,24 0-15,-24 0 16,-22-24-16,-24 24 16,0 0-16,-1 0 15,-22 0-15,46 0 16,-23 0-16,23 0 16,47 24-16,47-1 15,-24-23-15,0 23 16,0-23-16,-23 24 15,-24-24-15,-46 0 16,0 0-16,-47 0 16,47 0-16,0 0 15,0 0 1,-23 0-16,23 0 16,0 0-16,-1 0 15,-22 0-15,0 0 16,23 0-16,-47 0 15,47 0-15,-24 0 16,48 0-16,-48 0 16,47 0-16,-23 0 15,24 0-15,-48 0 16,47 0-16,-23 0 16,0 0-16,-47 0 15,47 0-15,-23 0 16,-24 0-16,47 0 15,0 0-15,0 23 16,0 0-16,0-23 16,23 24-16,-23-24 15,23 23-15,-46-23 16,-1 0-16,-22 0 16,-1 0-16,0 0 15,1 0 16,22 0-15,1 0-16,-1 23 16,24-23-16,0 0 15,0 0-15,23 0 16,1 23-16,-1-23 16,-47 0-16,1 24 15,23-24-15,-47 0 16,24 0-1,-24 0-15,0 23 16,24-23-16,23 0 16,-47 23-16,47 1 15,-23-24-15,-24 0 16,24 23-16,-24-23 0,0 23 47,1-23-47,22 0 15,1 24-15,-1-24 16,1 23-16,23-23 16,-24 23-1,-46 0-15,24 1 16,-1-24-16,0 0 16,1 23-1,-1 0 1,24 24-16,-1-47 15,1 23-15,-24 1 16,0 22-16,1-46 0,-1 24 16,-23-1 62,0 0-78,0 0 0,0 1 31,0-1-31,0 24 16,0-24-16,0 0 15,0 1 1,0-1 15,0 0-15,-23-23-16,23 23 15,-24-23-15,1 0 16,0 24-16,23-1 16,-24 0-16,1-23 15,0 0-15,0 0 16,-1 24 0,1-24-1,0 23-15,-1-23 16,1 0-1,0 0-15,-24 23 16,24-23-16,-47 0 31,0 0-31,47 0 16,-24 0-16,1 0 16,22 0-16,1 0 15,0 0-15,-1 0 16,-22 0-1,22 0 1,1 0-16,-23 0 0,22 0 16,-22 24-16,-1-24 15,0 0 1,1 0-16,22 0 16,1 0-1,-23 0-15,22 0 16,-22 0-1,-1 0-15,-23 0 16,-23 0-16,0 0 31,0 0-31,-24 0 16,47 0-16,23 0 0,24 0 0,-23 0 16,22 0-1,1 0-15,-24 0 16,24 0-16,-24 0 15,-22 0-15,45 0 16,-46-24-16,47 24 16,0 0-16,-24 0 15,24 0 204,-47 0-78,-23 0-141,-47 0 15,47 0-15,-1 0 16,48 0-16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32D757-AE0E-4C59-8202-71C0E90091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B11C297-D385-4FFD-9B0E-4BBFBD774D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6E2A054-DB1B-4466-8458-6B3D7EDA7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AD1A8-49EC-440D-819D-6E841C2736AB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64DBA7-3ED7-4D63-A7C9-D1D7D8996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B69A86-16D7-48FA-A772-6F9A5F3C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327D-8D2F-4E2F-A02E-419FAE2692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509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27EB59-32E5-422E-BA57-345AD4AA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76485EC-2513-422C-B345-F885205726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08A52A-0545-4B86-A02F-E1D420A3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AD1A8-49EC-440D-819D-6E841C2736AB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F707D54-C05F-44AF-8496-64DF798A8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24ED7F1-9F5A-4FC3-97F3-EED18E76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327D-8D2F-4E2F-A02E-419FAE2692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6628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14FCBFF-9DE3-40A3-9FE2-96A4E22ECF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6203DBF-9470-45AC-BEF1-4F573BA0C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CB34529-EC75-4E25-8DD4-A0BFC742B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AD1A8-49EC-440D-819D-6E841C2736AB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F2811-B86D-45A7-8F70-7A736E648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EB94466-C37B-40D1-BEA7-BD9706FE1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327D-8D2F-4E2F-A02E-419FAE2692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1197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096744-B959-4609-8460-AE6DE064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172FAEB-ECE9-4710-86D5-B42DB89E2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57920C-D67D-49B3-94E8-E59668B6B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AD1A8-49EC-440D-819D-6E841C2736AB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F21934A-8AA3-49D9-9C29-3BADD637F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CDF29C-757D-4051-BC41-420A122B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327D-8D2F-4E2F-A02E-419FAE2692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2023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925E7F-F4F7-417A-A34B-9E80119C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C1B2218-DB71-4E49-9B94-2ECBB04CE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3C856F2-BAEF-4F35-8771-1FB8C24DF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AD1A8-49EC-440D-819D-6E841C2736AB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C1E860-2BEF-4788-B9E1-34806ECD9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45EC4A-762C-4843-988C-B30EC677C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327D-8D2F-4E2F-A02E-419FAE2692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59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7A0B5-8CBA-4127-9127-A9EBC1410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98B1E2-C7D1-4FB5-8589-3C31D04D1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EC8CEFA-A1BF-4099-AB02-E6C1CE4CD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D53F10A-2BAD-4338-8829-1A0461BC4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AD1A8-49EC-440D-819D-6E841C2736AB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2A80E0F-3B7E-4368-9D81-C52919700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0506C70-04A1-4514-8DC7-A627D240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327D-8D2F-4E2F-A02E-419FAE2692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1606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0C1603-B9A5-47E7-9D75-A1BF40F34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909F6AD-3304-4566-BB74-81BA76F24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4804D1B-7059-419E-8375-DD31E7B74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3CB6EC-527E-4624-87C6-D66CA4D48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E4EDEA4-DE70-4192-9774-92CD5EB212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D70BB4A-624D-4354-8A51-E4066369D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AD1A8-49EC-440D-819D-6E841C2736AB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00EF537-2C6B-42CE-A424-BAAB453C4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5F18784-30F6-42E8-A4B8-83EE3EBD8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327D-8D2F-4E2F-A02E-419FAE2692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8308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C7D844-9D88-4DBC-B30D-983067A7F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FAE1F35-A170-4619-B3C0-F32626090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AD1A8-49EC-440D-819D-6E841C2736AB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E21E5AE-CBA8-4B28-9CCB-5FAD7EF3C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4D0C5DC-EF7D-41EF-860B-7ABDD5BA7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327D-8D2F-4E2F-A02E-419FAE2692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5861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CB8193F-1B27-4BF6-8EFA-B4BF2027C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AD1A8-49EC-440D-819D-6E841C2736AB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83A6E23-C35A-41F3-981A-7AF5FE3CC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4D065A-D30A-4CF6-B101-154C0D8ED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327D-8D2F-4E2F-A02E-419FAE2692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1438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5D049D-17B5-46C6-9BC8-8C8DE9CA9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5096546-3B6E-45C5-B441-EFAEF0CD6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AE2E40B-6722-4912-BD85-C686F64C5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85FA53F-4E35-4AAE-BC1F-4772C3600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AD1A8-49EC-440D-819D-6E841C2736AB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6358EB-6A67-4B6E-BD46-2E2A442B1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E49E9F-907B-4C46-A09D-345F561B6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327D-8D2F-4E2F-A02E-419FAE2692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6430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3E9A68-56C1-44DE-AE78-124D9DA25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0E25983-4513-4179-839F-67E56A7755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768C2ED-1370-406C-A423-26D3B20AA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4D95D41-20F3-4458-8A8C-704353A35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AD1A8-49EC-440D-819D-6E841C2736AB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4572DAD-7586-43A7-BF6F-44A2FD2D0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704329B-4180-406E-A08D-FC812A2B9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327D-8D2F-4E2F-A02E-419FAE2692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069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F0A78BF-AB4E-40D7-8288-77CD6F7C1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AFB2DBD-61D5-41A0-AA18-A18908B55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0388354-3DCA-4984-BEA4-A6DA780A1C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AD1A8-49EC-440D-819D-6E841C2736AB}" type="datetimeFigureOut">
              <a:rPr kumimoji="1" lang="ja-JP" altLang="en-US" smtClean="0"/>
              <a:t>2020/2/14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CDA6B11-C243-4D8D-A0A2-BB15A46B42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A9AE86-E861-4826-AA85-E707358E2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4327D-8D2F-4E2F-A02E-419FAE2692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02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3AC3C9-C084-4A4A-9EB5-6F9DF1C48E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ネコポス発送マニュアル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BEB6DD4-3F86-43A9-803A-A0CF437390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7568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755490-FD3E-4F1C-9563-A8A74B77A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681036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⑨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218EFF4-FF98-489B-9D68-BEABACADE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62062"/>
            <a:ext cx="12192000" cy="838899"/>
          </a:xfrm>
        </p:spPr>
        <p:txBody>
          <a:bodyPr>
            <a:normAutofit fontScale="77500" lnSpcReduction="20000"/>
          </a:bodyPr>
          <a:lstStyle/>
          <a:p>
            <a:r>
              <a:rPr kumimoji="1" lang="ja-JP" altLang="en-US" dirty="0"/>
              <a:t>プリンターにネコポス用のシール紙（</a:t>
            </a:r>
            <a:r>
              <a:rPr kumimoji="1" lang="en-US" altLang="ja-JP" dirty="0"/>
              <a:t>A</a:t>
            </a:r>
            <a:r>
              <a:rPr kumimoji="1" lang="ja-JP" altLang="en-US" dirty="0"/>
              <a:t>４）をセット。文字が読める状態から手前に半回転。</a:t>
            </a:r>
            <a:endParaRPr kumimoji="1" lang="en-US" altLang="ja-JP" dirty="0"/>
          </a:p>
          <a:p>
            <a:r>
              <a:rPr kumimoji="1" lang="en-US" altLang="ja-JP" dirty="0"/>
              <a:t>【</a:t>
            </a:r>
            <a:r>
              <a:rPr kumimoji="1" lang="ja-JP" altLang="en-US" dirty="0"/>
              <a:t>発行開始</a:t>
            </a:r>
            <a:r>
              <a:rPr kumimoji="1" lang="en-US" altLang="ja-JP" dirty="0"/>
              <a:t>】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D487FAA-5EE9-472A-BA98-DB7BC4A0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0961"/>
            <a:ext cx="5473351" cy="307876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17B3266-2D0F-446E-9740-EA0ACDF9B4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16" t="11399" r="23865" b="11217"/>
          <a:stretch/>
        </p:blipFill>
        <p:spPr>
          <a:xfrm>
            <a:off x="5473351" y="1673603"/>
            <a:ext cx="6132353" cy="5092360"/>
          </a:xfrm>
          <a:prstGeom prst="rect">
            <a:avLst/>
          </a:prstGeom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E7E65D8-1C1F-41E2-A96A-988088B08589}"/>
              </a:ext>
            </a:extLst>
          </p:cNvPr>
          <p:cNvCxnSpPr>
            <a:cxnSpLocks/>
          </p:cNvCxnSpPr>
          <p:nvPr/>
        </p:nvCxnSpPr>
        <p:spPr>
          <a:xfrm>
            <a:off x="4135772" y="3716323"/>
            <a:ext cx="6451134" cy="2223083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409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AB9951-D9EA-4E34-8573-108F6CF2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681036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⑩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04DB75-56F8-4F97-A069-3490811F9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13184"/>
            <a:ext cx="12192000" cy="905069"/>
          </a:xfrm>
        </p:spPr>
        <p:txBody>
          <a:bodyPr/>
          <a:lstStyle/>
          <a:p>
            <a:r>
              <a:rPr kumimoji="1" lang="ja-JP" altLang="en-US" dirty="0"/>
              <a:t>ネコポス用ダンボール組んで発送物入れる→梱包テープで封をする→表側に印刷した送り状を貼る→完了</a:t>
            </a:r>
            <a:endParaRPr kumimoji="1" lang="en-US" altLang="ja-JP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4036BA4-F9E5-45BA-A6DD-4B5F5124C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56" t="17297" r="32773" b="16960"/>
          <a:stretch/>
        </p:blipFill>
        <p:spPr>
          <a:xfrm>
            <a:off x="2633101" y="3741488"/>
            <a:ext cx="2759980" cy="286928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F0BCE18-9CB9-4A86-B7DA-5BAE9ABD6E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22" t="30974" r="33391" b="21127"/>
          <a:stretch/>
        </p:blipFill>
        <p:spPr>
          <a:xfrm>
            <a:off x="5486399" y="1617676"/>
            <a:ext cx="3498210" cy="277319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00C70D1-F852-4800-981C-B6ED574278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43" t="23309" r="32143" b="24226"/>
          <a:stretch/>
        </p:blipFill>
        <p:spPr>
          <a:xfrm>
            <a:off x="8984609" y="4045947"/>
            <a:ext cx="3103927" cy="256482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451030D-40E3-4119-9D56-AB4E4D2D5A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33" t="8533" r="32006" b="8328"/>
          <a:stretch/>
        </p:blipFill>
        <p:spPr>
          <a:xfrm>
            <a:off x="786484" y="1418253"/>
            <a:ext cx="1753299" cy="236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63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EB9A95-2E71-42D1-B4E3-0A321E618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799" cy="681037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9BE8D51-2A87-4172-8A2E-289577865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36895"/>
            <a:ext cx="12130481" cy="897622"/>
          </a:xfrm>
        </p:spPr>
        <p:txBody>
          <a:bodyPr/>
          <a:lstStyle/>
          <a:p>
            <a:r>
              <a:rPr kumimoji="1" lang="ja-JP" altLang="en-US" dirty="0"/>
              <a:t>ヤマト</a:t>
            </a:r>
            <a:r>
              <a:rPr kumimoji="1" lang="en-US" altLang="ja-JP" dirty="0"/>
              <a:t>B2</a:t>
            </a:r>
            <a:r>
              <a:rPr kumimoji="1" lang="ja-JP" altLang="en-US" dirty="0"/>
              <a:t>開く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2988847-8144-4B75-93DB-C139208BC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405"/>
            <a:ext cx="7452049" cy="4191778"/>
          </a:xfrm>
          <a:prstGeom prst="rect">
            <a:avLst/>
          </a:prstGeom>
        </p:spPr>
      </p:pic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97A2A09-B416-493A-B21A-B31609099A7F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0176" y="2676089"/>
            <a:ext cx="6217642" cy="638552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8B517C09-F0EA-4CB9-B99B-60FC173FC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94" r="89212" b="53302"/>
          <a:stretch/>
        </p:blipFill>
        <p:spPr>
          <a:xfrm>
            <a:off x="6997818" y="2880237"/>
            <a:ext cx="2775357" cy="86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2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0B9BB2-A612-4E47-84DA-D52D8A7B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545283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4727CC-0E70-4401-82A4-6202655B2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69783"/>
            <a:ext cx="12192000" cy="897623"/>
          </a:xfrm>
        </p:spPr>
        <p:txBody>
          <a:bodyPr/>
          <a:lstStyle/>
          <a:p>
            <a:r>
              <a:rPr kumimoji="1" lang="en-US" altLang="ja-JP" dirty="0"/>
              <a:t>【1</a:t>
            </a:r>
            <a:r>
              <a:rPr kumimoji="1" lang="ja-JP" altLang="en-US" dirty="0"/>
              <a:t>件ずつ発行</a:t>
            </a:r>
            <a:r>
              <a:rPr kumimoji="1" lang="en-US" altLang="ja-JP" dirty="0"/>
              <a:t>】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2A80F8-3264-4469-81EC-878D26277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066"/>
            <a:ext cx="7128782" cy="40099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205E99B-AD58-4A3F-A63D-612487191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11" t="34693" r="58596" b="51081"/>
          <a:stretch/>
        </p:blipFill>
        <p:spPr>
          <a:xfrm>
            <a:off x="6677636" y="2858548"/>
            <a:ext cx="4857504" cy="2342626"/>
          </a:xfrm>
          <a:prstGeom prst="rect">
            <a:avLst/>
          </a:prstGeom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3FDA3313-1444-4AEA-8202-686806C5A4C3}"/>
              </a:ext>
            </a:extLst>
          </p:cNvPr>
          <p:cNvCxnSpPr>
            <a:cxnSpLocks/>
          </p:cNvCxnSpPr>
          <p:nvPr/>
        </p:nvCxnSpPr>
        <p:spPr>
          <a:xfrm>
            <a:off x="2902591" y="2667700"/>
            <a:ext cx="3775045" cy="1115735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251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B482DD-35FC-49E8-A119-AF281C89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681036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③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70E84E-F1BD-43C3-AA33-6CC7D75D3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8506"/>
            <a:ext cx="12192000" cy="906011"/>
          </a:xfrm>
        </p:spPr>
        <p:txBody>
          <a:bodyPr/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ネコポスを選択</a:t>
            </a:r>
            <a:r>
              <a:rPr kumimoji="1" lang="en-US" altLang="ja-JP" dirty="0"/>
              <a:t>】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31B9A1B-0797-47B6-B603-F571C82E5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2906"/>
            <a:ext cx="5689600" cy="32004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B54705E-67B6-4377-B723-3E7FAF4F24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19" t="11190" r="30432" b="2721"/>
          <a:stretch/>
        </p:blipFill>
        <p:spPr>
          <a:xfrm>
            <a:off x="5599725" y="1442906"/>
            <a:ext cx="5163350" cy="5417950"/>
          </a:xfrm>
          <a:prstGeom prst="rect">
            <a:avLst/>
          </a:prstGeom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738A2515-AE0A-4BF3-B5DC-27CF705ABAD5}"/>
              </a:ext>
            </a:extLst>
          </p:cNvPr>
          <p:cNvCxnSpPr>
            <a:cxnSpLocks/>
          </p:cNvCxnSpPr>
          <p:nvPr/>
        </p:nvCxnSpPr>
        <p:spPr>
          <a:xfrm flipV="1">
            <a:off x="3028426" y="1963022"/>
            <a:ext cx="5360565" cy="75503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129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C150ED-68D9-4325-91D8-784062CB7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681036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④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35DEB9-9469-4566-8BE0-0BB7E0955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0118"/>
            <a:ext cx="12192000" cy="922788"/>
          </a:xfrm>
        </p:spPr>
        <p:txBody>
          <a:bodyPr/>
          <a:lstStyle/>
          <a:p>
            <a:r>
              <a:rPr kumimoji="1" lang="en-US" altLang="ja-JP" dirty="0"/>
              <a:t>※</a:t>
            </a:r>
            <a:r>
              <a:rPr kumimoji="1" lang="ja-JP" altLang="en-US" dirty="0"/>
              <a:t>入力しなくて</a:t>
            </a:r>
            <a:r>
              <a:rPr kumimoji="1" lang="en-US" altLang="ja-JP" dirty="0"/>
              <a:t>OK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155B406-ED95-4C91-B121-77CF425DD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5185"/>
            <a:ext cx="7986320" cy="44923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インク 7">
                <a:extLst>
                  <a:ext uri="{FF2B5EF4-FFF2-40B4-BE49-F238E27FC236}">
                    <a16:creationId xmlns:a16="http://schemas.microsoft.com/office/drawing/2014/main" id="{65E08BDE-D60A-462B-8DB2-03CBD16292E9}"/>
                  </a:ext>
                </a:extLst>
              </p14:cNvPr>
              <p14:cNvContentPartPr/>
              <p14:nvPr/>
            </p14:nvContentPartPr>
            <p14:xfrm>
              <a:off x="1784920" y="2902432"/>
              <a:ext cx="2850120" cy="437760"/>
            </p14:xfrm>
          </p:contentPart>
        </mc:Choice>
        <mc:Fallback>
          <p:pic>
            <p:nvPicPr>
              <p:cNvPr id="8" name="インク 7">
                <a:extLst>
                  <a:ext uri="{FF2B5EF4-FFF2-40B4-BE49-F238E27FC236}">
                    <a16:creationId xmlns:a16="http://schemas.microsoft.com/office/drawing/2014/main" id="{65E08BDE-D60A-462B-8DB2-03CBD16292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6920" y="2884432"/>
                <a:ext cx="2885760" cy="47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8829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A2C58C-E5B4-4C1D-A1C7-672F5300E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620784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⑤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C524A8-2A72-40BB-920C-FAC3DBFD4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36895"/>
            <a:ext cx="12192000" cy="897622"/>
          </a:xfrm>
        </p:spPr>
        <p:txBody>
          <a:bodyPr/>
          <a:lstStyle/>
          <a:p>
            <a:r>
              <a:rPr kumimoji="1" lang="ja-JP" altLang="en-US" dirty="0"/>
              <a:t>各項目を入力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D2B2824-CDDE-4643-8B2B-A83722F55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42333"/>
            <a:ext cx="4242966" cy="238666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05A1007-E59C-47D6-97AF-70CC03999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08" t="21953"/>
          <a:stretch/>
        </p:blipFill>
        <p:spPr>
          <a:xfrm>
            <a:off x="3977372" y="2147579"/>
            <a:ext cx="8076429" cy="4647503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9A720C72-1B59-443E-808C-33D5C852AF77}"/>
              </a:ext>
            </a:extLst>
          </p:cNvPr>
          <p:cNvCxnSpPr>
            <a:cxnSpLocks/>
          </p:cNvCxnSpPr>
          <p:nvPr/>
        </p:nvCxnSpPr>
        <p:spPr>
          <a:xfrm flipH="1" flipV="1">
            <a:off x="6274966" y="2952926"/>
            <a:ext cx="2634142" cy="654340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90DA537-BF43-4124-94F8-4709C819EFFD}"/>
              </a:ext>
            </a:extLst>
          </p:cNvPr>
          <p:cNvCxnSpPr>
            <a:cxnSpLocks/>
          </p:cNvCxnSpPr>
          <p:nvPr/>
        </p:nvCxnSpPr>
        <p:spPr>
          <a:xfrm flipH="1" flipV="1">
            <a:off x="6274966" y="3607266"/>
            <a:ext cx="3413981" cy="123740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80F67A6-F046-499B-9E87-F0C520570970}"/>
              </a:ext>
            </a:extLst>
          </p:cNvPr>
          <p:cNvCxnSpPr>
            <a:cxnSpLocks/>
          </p:cNvCxnSpPr>
          <p:nvPr/>
        </p:nvCxnSpPr>
        <p:spPr>
          <a:xfrm flipH="1">
            <a:off x="6274966" y="3498210"/>
            <a:ext cx="2634142" cy="1049500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04C95BD-ECBD-4966-BE40-9A5771E2457C}"/>
              </a:ext>
            </a:extLst>
          </p:cNvPr>
          <p:cNvCxnSpPr>
            <a:cxnSpLocks/>
          </p:cNvCxnSpPr>
          <p:nvPr/>
        </p:nvCxnSpPr>
        <p:spPr>
          <a:xfrm>
            <a:off x="2248251" y="3498210"/>
            <a:ext cx="1661861" cy="813731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4048F42E-0FC4-4175-B9C2-B76CA5460ED8}"/>
              </a:ext>
            </a:extLst>
          </p:cNvPr>
          <p:cNvCxnSpPr>
            <a:cxnSpLocks/>
          </p:cNvCxnSpPr>
          <p:nvPr/>
        </p:nvCxnSpPr>
        <p:spPr>
          <a:xfrm flipH="1" flipV="1">
            <a:off x="6669248" y="2650921"/>
            <a:ext cx="4177717" cy="778080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78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6C6EEF-BB26-448E-A620-83AD1C19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681036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⑥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6A213D-6B94-4A7F-A164-2551C075F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53673"/>
            <a:ext cx="12192000" cy="771788"/>
          </a:xfrm>
        </p:spPr>
        <p:txBody>
          <a:bodyPr>
            <a:normAutofit fontScale="62500" lnSpcReduction="20000"/>
          </a:bodyPr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ご依頼主を検索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クリックし、</a:t>
            </a:r>
            <a:r>
              <a:rPr kumimoji="1" lang="en-US" altLang="ja-JP" dirty="0"/>
              <a:t>【</a:t>
            </a:r>
            <a:r>
              <a:rPr kumimoji="1" lang="ja-JP" altLang="en-US" dirty="0"/>
              <a:t>ご依頼主名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に</a:t>
            </a:r>
            <a:r>
              <a:rPr kumimoji="1" lang="en-US" altLang="ja-JP" dirty="0"/>
              <a:t>F</a:t>
            </a:r>
            <a:r>
              <a:rPr kumimoji="1" lang="ja-JP" altLang="en-US" dirty="0"/>
              <a:t>で</a:t>
            </a:r>
            <a:r>
              <a:rPr kumimoji="1" lang="en-US" altLang="ja-JP" dirty="0"/>
              <a:t>【</a:t>
            </a:r>
            <a:r>
              <a:rPr kumimoji="1" lang="ja-JP" altLang="en-US" dirty="0"/>
              <a:t>検索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かけて</a:t>
            </a:r>
            <a:r>
              <a:rPr kumimoji="1" lang="en-US" altLang="ja-JP" dirty="0"/>
              <a:t>FOCETTA</a:t>
            </a:r>
            <a:r>
              <a:rPr kumimoji="1" lang="ja-JP" altLang="en-US" dirty="0"/>
              <a:t>出てくるので</a:t>
            </a:r>
            <a:r>
              <a:rPr kumimoji="1" lang="en-US" altLang="ja-JP" dirty="0"/>
              <a:t>【</a:t>
            </a:r>
            <a:r>
              <a:rPr lang="ja-JP" altLang="en-US" dirty="0"/>
              <a:t>選択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クリック</a:t>
            </a:r>
            <a:endParaRPr kumimoji="1" lang="en-US" altLang="ja-JP" dirty="0"/>
          </a:p>
          <a:p>
            <a:r>
              <a:rPr kumimoji="1" lang="en-US" altLang="ja-JP" dirty="0">
                <a:solidFill>
                  <a:srgbClr val="FF0000"/>
                </a:solidFill>
              </a:rPr>
              <a:t>※【</a:t>
            </a:r>
            <a:r>
              <a:rPr kumimoji="1" lang="ja-JP" altLang="en-US" dirty="0">
                <a:solidFill>
                  <a:srgbClr val="FF0000"/>
                </a:solidFill>
              </a:rPr>
              <a:t>品名</a:t>
            </a:r>
            <a:r>
              <a:rPr kumimoji="1" lang="en-US" altLang="ja-JP" dirty="0">
                <a:solidFill>
                  <a:srgbClr val="FF0000"/>
                </a:solidFill>
              </a:rPr>
              <a:t>】</a:t>
            </a:r>
            <a:r>
              <a:rPr kumimoji="1" lang="ja-JP" altLang="en-US" dirty="0">
                <a:solidFill>
                  <a:srgbClr val="FF0000"/>
                </a:solidFill>
              </a:rPr>
              <a:t>に入力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C658E4A-BE20-4E8A-B09A-6CD4A7DBB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78" t="19802" r="29199" b="18973"/>
          <a:stretch/>
        </p:blipFill>
        <p:spPr>
          <a:xfrm>
            <a:off x="7423791" y="1723422"/>
            <a:ext cx="4320795" cy="34111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EADB79B-EB31-459D-AF37-8FBF50224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86" t="16716" r="25293" b="3226"/>
          <a:stretch/>
        </p:blipFill>
        <p:spPr>
          <a:xfrm>
            <a:off x="-1" y="1325461"/>
            <a:ext cx="3296873" cy="282146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7F7A976-0354-407C-89D9-8A32EA4CAB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34" t="21114" r="28277" b="31748"/>
          <a:stretch/>
        </p:blipFill>
        <p:spPr>
          <a:xfrm>
            <a:off x="3471840" y="3479845"/>
            <a:ext cx="5391324" cy="314947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3B4AEC2-908B-48C7-946A-340EF10FEF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77" t="20065" r="64788" b="74550"/>
          <a:stretch/>
        </p:blipFill>
        <p:spPr>
          <a:xfrm>
            <a:off x="3422488" y="1900984"/>
            <a:ext cx="2378437" cy="968991"/>
          </a:xfrm>
          <a:prstGeom prst="rect">
            <a:avLst/>
          </a:prstGeom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1590CF3-D737-43DD-8FED-E094B0AD38EA}"/>
              </a:ext>
            </a:extLst>
          </p:cNvPr>
          <p:cNvCxnSpPr>
            <a:cxnSpLocks/>
          </p:cNvCxnSpPr>
          <p:nvPr/>
        </p:nvCxnSpPr>
        <p:spPr>
          <a:xfrm>
            <a:off x="836776" y="1534782"/>
            <a:ext cx="2635064" cy="716712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92D8AD4-AB3F-4045-932A-B7E349974216}"/>
              </a:ext>
            </a:extLst>
          </p:cNvPr>
          <p:cNvCxnSpPr>
            <a:cxnSpLocks/>
          </p:cNvCxnSpPr>
          <p:nvPr/>
        </p:nvCxnSpPr>
        <p:spPr>
          <a:xfrm>
            <a:off x="4611706" y="2736192"/>
            <a:ext cx="74020" cy="2025589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C5909424-EA4D-4D44-92BC-376AF7D4CD3A}"/>
              </a:ext>
            </a:extLst>
          </p:cNvPr>
          <p:cNvCxnSpPr>
            <a:cxnSpLocks/>
          </p:cNvCxnSpPr>
          <p:nvPr/>
        </p:nvCxnSpPr>
        <p:spPr>
          <a:xfrm flipV="1">
            <a:off x="8695426" y="4918712"/>
            <a:ext cx="2053087" cy="613826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C0FCD66-E232-46F0-9A40-626ACD974604}"/>
              </a:ext>
            </a:extLst>
          </p:cNvPr>
          <p:cNvCxnSpPr>
            <a:cxnSpLocks/>
          </p:cNvCxnSpPr>
          <p:nvPr/>
        </p:nvCxnSpPr>
        <p:spPr>
          <a:xfrm flipH="1">
            <a:off x="836777" y="3594494"/>
            <a:ext cx="258778" cy="1831521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>
            <a:extLst>
              <a:ext uri="{FF2B5EF4-FFF2-40B4-BE49-F238E27FC236}">
                <a16:creationId xmlns:a16="http://schemas.microsoft.com/office/drawing/2014/main" id="{5EA083BE-0221-4A84-9A2D-0802F1E585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03" t="40387" r="33766" b="46127"/>
          <a:stretch/>
        </p:blipFill>
        <p:spPr>
          <a:xfrm>
            <a:off x="-1" y="5164951"/>
            <a:ext cx="3620447" cy="83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02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42DDE8-98A9-4704-8134-5B66F8F1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681036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77FEA3-87B4-4E25-A69A-5C2CAA62F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62062"/>
            <a:ext cx="12192000" cy="822121"/>
          </a:xfrm>
        </p:spPr>
        <p:txBody>
          <a:bodyPr/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保存（後で発行）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からの</a:t>
            </a:r>
            <a:r>
              <a:rPr kumimoji="1" lang="en-US" altLang="ja-JP" dirty="0"/>
              <a:t>【OK】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AB9966-8018-470D-8CCE-ADD4A4184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06" y="1468074"/>
            <a:ext cx="4891713" cy="275158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E73FD3E-3211-4382-902E-B1A6DC21F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81" t="4636" r="22824" b="8764"/>
          <a:stretch/>
        </p:blipFill>
        <p:spPr>
          <a:xfrm>
            <a:off x="5506674" y="1468074"/>
            <a:ext cx="5847126" cy="5265346"/>
          </a:xfrm>
          <a:prstGeom prst="rect">
            <a:avLst/>
          </a:prstGeom>
        </p:spPr>
      </p:pic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227E45B-2D7E-44A7-9ACC-1CEDA45CB9EC}"/>
              </a:ext>
            </a:extLst>
          </p:cNvPr>
          <p:cNvCxnSpPr>
            <a:cxnSpLocks/>
          </p:cNvCxnSpPr>
          <p:nvPr/>
        </p:nvCxnSpPr>
        <p:spPr>
          <a:xfrm flipH="1" flipV="1">
            <a:off x="8859328" y="2234242"/>
            <a:ext cx="603850" cy="3666227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61D5450C-6E30-4D7E-B351-8C6B75D4D917}"/>
              </a:ext>
            </a:extLst>
          </p:cNvPr>
          <p:cNvCxnSpPr>
            <a:cxnSpLocks/>
          </p:cNvCxnSpPr>
          <p:nvPr/>
        </p:nvCxnSpPr>
        <p:spPr>
          <a:xfrm>
            <a:off x="3332673" y="3674853"/>
            <a:ext cx="5707810" cy="2441275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57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BB85F8-CD11-45CC-BB63-8427FD30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681037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3992A1-8007-4854-97FF-49F7E407F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36895"/>
            <a:ext cx="12192000" cy="914400"/>
          </a:xfrm>
        </p:spPr>
        <p:txBody>
          <a:bodyPr/>
          <a:lstStyle/>
          <a:p>
            <a:r>
              <a:rPr kumimoji="1" lang="en-US" altLang="ja-JP" dirty="0"/>
              <a:t>B2</a:t>
            </a:r>
            <a:r>
              <a:rPr kumimoji="1" lang="ja-JP" altLang="en-US" dirty="0"/>
              <a:t>メインメニューの</a:t>
            </a:r>
            <a:r>
              <a:rPr kumimoji="1" lang="en-US" altLang="ja-JP" dirty="0"/>
              <a:t>【</a:t>
            </a:r>
            <a:r>
              <a:rPr kumimoji="1" lang="ja-JP" altLang="en-US" dirty="0"/>
              <a:t>保存分の発行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クリックして、</a:t>
            </a:r>
            <a:r>
              <a:rPr kumimoji="1" lang="en-US" altLang="ja-JP" dirty="0"/>
              <a:t>【</a:t>
            </a:r>
            <a:r>
              <a:rPr kumimoji="1" lang="ja-JP" altLang="en-US" dirty="0"/>
              <a:t>出荷予定日</a:t>
            </a:r>
            <a:r>
              <a:rPr kumimoji="1" lang="en-US" altLang="ja-JP" dirty="0"/>
              <a:t>】</a:t>
            </a:r>
            <a:r>
              <a:rPr kumimoji="1" lang="ja-JP" altLang="en-US" dirty="0"/>
              <a:t>選択後</a:t>
            </a:r>
            <a:r>
              <a:rPr kumimoji="1" lang="en-US" altLang="ja-JP" dirty="0"/>
              <a:t>【</a:t>
            </a:r>
            <a:r>
              <a:rPr kumimoji="1" lang="ja-JP" altLang="en-US" dirty="0"/>
              <a:t>検索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かけて</a:t>
            </a:r>
            <a:r>
              <a:rPr kumimoji="1" lang="en-US" altLang="ja-JP" dirty="0"/>
              <a:t>【</a:t>
            </a:r>
            <a:r>
              <a:rPr kumimoji="1" lang="ja-JP" altLang="en-US" dirty="0"/>
              <a:t>印刷内容の確認へ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クリック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AD0E27C-D4D7-4701-B882-16A4296CD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1295"/>
            <a:ext cx="6271237" cy="352757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92A871D-8798-43EE-9B00-85B395AE03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14" t="8485" r="23169" b="3189"/>
          <a:stretch/>
        </p:blipFill>
        <p:spPr>
          <a:xfrm>
            <a:off x="6357667" y="1785669"/>
            <a:ext cx="5306383" cy="4917056"/>
          </a:xfrm>
          <a:prstGeom prst="rect">
            <a:avLst/>
          </a:prstGeom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DBCFF777-33A2-496E-B4D0-0C1B65A6E90D}"/>
              </a:ext>
            </a:extLst>
          </p:cNvPr>
          <p:cNvCxnSpPr>
            <a:cxnSpLocks/>
          </p:cNvCxnSpPr>
          <p:nvPr/>
        </p:nvCxnSpPr>
        <p:spPr>
          <a:xfrm flipV="1">
            <a:off x="3536640" y="2196922"/>
            <a:ext cx="6090439" cy="959379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4142D6E2-FE6B-4FD1-AED3-526515565032}"/>
              </a:ext>
            </a:extLst>
          </p:cNvPr>
          <p:cNvCxnSpPr>
            <a:cxnSpLocks/>
          </p:cNvCxnSpPr>
          <p:nvPr/>
        </p:nvCxnSpPr>
        <p:spPr>
          <a:xfrm>
            <a:off x="9963509" y="2331901"/>
            <a:ext cx="629729" cy="344710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13A0C69F-54E4-4591-8054-809AEB80C262}"/>
              </a:ext>
            </a:extLst>
          </p:cNvPr>
          <p:cNvCxnSpPr>
            <a:cxnSpLocks/>
          </p:cNvCxnSpPr>
          <p:nvPr/>
        </p:nvCxnSpPr>
        <p:spPr>
          <a:xfrm flipH="1">
            <a:off x="10990053" y="2898475"/>
            <a:ext cx="120770" cy="3422630"/>
          </a:xfrm>
          <a:prstGeom prst="line">
            <a:avLst/>
          </a:prstGeom>
          <a:solidFill>
            <a:srgbClr val="3165BB">
              <a:alpha val="75000"/>
            </a:srgbClr>
          </a:solidFill>
          <a:ln w="36000">
            <a:solidFill>
              <a:srgbClr val="3165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768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0A30BA150E97547B4D9D7334D44BAE8" ma:contentTypeVersion="15" ma:contentTypeDescription="新しいドキュメントを作成します。" ma:contentTypeScope="" ma:versionID="323dbc94ea4e92f00db1157b03c140b7">
  <xsd:schema xmlns:xsd="http://www.w3.org/2001/XMLSchema" xmlns:xs="http://www.w3.org/2001/XMLSchema" xmlns:p="http://schemas.microsoft.com/office/2006/metadata/properties" xmlns:ns2="23f90eab-fd5f-457c-985c-3f5805e13f4e" xmlns:ns3="bff5712f-8748-4562-a11e-fa67df86cf1a" targetNamespace="http://schemas.microsoft.com/office/2006/metadata/properties" ma:root="true" ma:fieldsID="ecee9b0c483e0f346d65cc7eceaf4d77" ns2:_="" ns3:_="">
    <xsd:import namespace="23f90eab-fd5f-457c-985c-3f5805e13f4e"/>
    <xsd:import namespace="bff5712f-8748-4562-a11e-fa67df86cf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f90eab-fd5f-457c-985c-3f5805e13f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画像タグ" ma:readOnly="false" ma:fieldId="{5cf76f15-5ced-4ddc-b409-7134ff3c332f}" ma:taxonomyMulti="true" ma:sspId="83c46511-b881-43b4-80dc-b25920be281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f5712f-8748-4562-a11e-fa67df86cf1a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5c7907c3-c8c5-4e28-83f5-85efc7f0104f}" ma:internalName="TaxCatchAll" ma:showField="CatchAllData" ma:web="bff5712f-8748-4562-a11e-fa67df86c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3f90eab-fd5f-457c-985c-3f5805e13f4e">
      <Terms xmlns="http://schemas.microsoft.com/office/infopath/2007/PartnerControls"/>
    </lcf76f155ced4ddcb4097134ff3c332f>
    <TaxCatchAll xmlns="bff5712f-8748-4562-a11e-fa67df86cf1a" xsi:nil="true"/>
  </documentManagement>
</p:properties>
</file>

<file path=customXml/itemProps1.xml><?xml version="1.0" encoding="utf-8"?>
<ds:datastoreItem xmlns:ds="http://schemas.openxmlformats.org/officeDocument/2006/customXml" ds:itemID="{5A920CA6-5574-4164-99C2-42CA6468D1B6}"/>
</file>

<file path=customXml/itemProps2.xml><?xml version="1.0" encoding="utf-8"?>
<ds:datastoreItem xmlns:ds="http://schemas.openxmlformats.org/officeDocument/2006/customXml" ds:itemID="{AC0E86A0-8BF1-48F1-9F6D-5A32BC87F376}"/>
</file>

<file path=customXml/itemProps3.xml><?xml version="1.0" encoding="utf-8"?>
<ds:datastoreItem xmlns:ds="http://schemas.openxmlformats.org/officeDocument/2006/customXml" ds:itemID="{E8B26B23-B364-49A5-96D4-9A0C5FA12E64}"/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157</Words>
  <Application>Microsoft Office PowerPoint</Application>
  <PresentationFormat>ワイド画面</PresentationFormat>
  <Paragraphs>23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5" baseType="lpstr">
      <vt:lpstr>游ゴシック</vt:lpstr>
      <vt:lpstr>游ゴシック Light</vt:lpstr>
      <vt:lpstr>Arial</vt:lpstr>
      <vt:lpstr>Office テーマ</vt:lpstr>
      <vt:lpstr>ネコポス発送マニュアル</vt:lpstr>
      <vt:lpstr>①</vt:lpstr>
      <vt:lpstr>②</vt:lpstr>
      <vt:lpstr>③</vt:lpstr>
      <vt:lpstr>④</vt:lpstr>
      <vt:lpstr>⑤</vt:lpstr>
      <vt:lpstr>⑥</vt:lpstr>
      <vt:lpstr>⑦</vt:lpstr>
      <vt:lpstr>⑧</vt:lpstr>
      <vt:lpstr>⑨</vt:lpstr>
      <vt:lpstr>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ネコポス発送マニュアル</dc:title>
  <dc:creator>山本 和宏</dc:creator>
  <cp:lastModifiedBy>山本 和宏</cp:lastModifiedBy>
  <cp:revision>8</cp:revision>
  <dcterms:created xsi:type="dcterms:W3CDTF">2020-02-12T02:22:46Z</dcterms:created>
  <dcterms:modified xsi:type="dcterms:W3CDTF">2020-02-14T01:31:32Z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0x01010050A30BA150E97547B4D9D7334D44BAE8</vt:lpwstr>
  </property>
  <property fmtid="{D5CDD505-2E9C-101B-9397-08002B2CF9AE}" pid="3" name="MediaServiceImageTags">
    <vt:lpwstr/>
  </property>
</Properties>
</file>